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RsMr0vqRaPyZ3QKVHoWNw/maJ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3B079A5-5787-4C18-A360-66F6BA1CD8BE}">
  <a:tblStyle styleId="{73B079A5-5787-4C18-A360-66F6BA1CD8B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140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00" cy="3722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573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689949" y="-594450"/>
            <a:ext cx="45261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370599" y="2086039"/>
            <a:ext cx="5851500" cy="22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830299" y="-60310"/>
            <a:ext cx="5851500" cy="6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70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70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89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89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36212"/>
            <a:ext cx="5107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 MENU 2019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200471" y="1530290"/>
          <a:ext cx="9536250" cy="4490996"/>
        </p:xfrm>
        <a:graphic>
          <a:graphicData uri="http://schemas.openxmlformats.org/drawingml/2006/table">
            <a:tbl>
              <a:tblPr>
                <a:noFill/>
                <a:tableStyleId>{73B079A5-5787-4C18-A360-66F6BA1CD8BE}</a:tableStyleId>
              </a:tblPr>
              <a:tblGrid>
                <a:gridCol w="1101350"/>
                <a:gridCol w="1790950"/>
                <a:gridCol w="1638700"/>
                <a:gridCol w="1733700"/>
                <a:gridCol w="1728200"/>
                <a:gridCol w="1543350"/>
              </a:tblGrid>
              <a:tr h="45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1512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</a:tr>
              <a:tr h="35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</a:tr>
              <a:tr h="581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</a:tr>
              <a:tr h="57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</a:tr>
              <a:tr h="710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2156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1" name="Google Shape;91;p1"/>
          <p:cNvSpPr txBox="1"/>
          <p:nvPr/>
        </p:nvSpPr>
        <p:spPr>
          <a:xfrm>
            <a:off x="56457" y="1115008"/>
            <a:ext cx="258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329489" y="4224996"/>
            <a:ext cx="17526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57850" y="6058887"/>
            <a:ext cx="6893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always 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6457" y="653720"/>
            <a:ext cx="514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81938" y="3552952"/>
            <a:ext cx="1800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Mini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Waffles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4445" y="4700150"/>
            <a:ext cx="1767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93475" y="4833875"/>
            <a:ext cx="16434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821347" y="4833875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00202" y="4798313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221958" y="4799905"/>
            <a:ext cx="14661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314575" y="534280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Fruit Muffin with a Glass of Milk or Juice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097050" y="1988850"/>
            <a:ext cx="16434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Day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Yorkshire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Pudding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133150" y="35752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Potatoes </a:t>
            </a:r>
            <a:r>
              <a:rPr lang="en-GB" sz="1000" b="1" i="0" u="none" strike="noStrike" cap="none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of the Day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313107" y="4313482"/>
            <a:ext cx="1752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127500" y="42436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123400" y="5369175"/>
            <a:ext cx="1607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Homemade Fruit Sponge with Custard</a:t>
            </a: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736975" y="1989350"/>
            <a:ext cx="17607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Spaghetti Bolognese</a:t>
            </a:r>
            <a:endParaRPr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436100" y="1777050"/>
            <a:ext cx="1765800" cy="18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Pts val="1000"/>
            </a:pPr>
            <a:endParaRPr lang="en-US" sz="1000" b="1" dirty="0" smtClean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endParaRPr lang="en-US" sz="1000" b="1" dirty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endParaRPr lang="en-US" sz="1000" b="1" dirty="0" smtClean="0">
              <a:solidFill>
                <a:schemeClr val="accent1"/>
              </a:solidFill>
            </a:endParaRPr>
          </a:p>
          <a:p>
            <a:pPr lvl="0" algn="ctr">
              <a:buSzPts val="1000"/>
            </a:pPr>
            <a:r>
              <a:rPr lang="en-US" sz="1000" b="1" dirty="0" smtClean="0">
                <a:solidFill>
                  <a:schemeClr val="accent1"/>
                </a:solidFill>
              </a:rPr>
              <a:t>Roast </a:t>
            </a:r>
            <a:r>
              <a:rPr lang="en-US" sz="1000" b="1" dirty="0">
                <a:solidFill>
                  <a:schemeClr val="accent1"/>
                </a:solidFill>
              </a:rPr>
              <a:t>of the Day with Yorkshire Pudding</a:t>
            </a:r>
            <a:endParaRPr lang="en-US"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740550" y="3501650"/>
            <a:ext cx="17571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780275" y="4251601"/>
            <a:ext cx="167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760800" y="5375524"/>
            <a:ext cx="1675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Shortbread Biscuit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Slice of Fruit and Glass of Milk or Juice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499088" y="3519501"/>
            <a:ext cx="1702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Potatoes of the 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6499100" y="4237475"/>
            <a:ext cx="17025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525350" y="5420022"/>
            <a:ext cx="16764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dirty="0" smtClean="0">
                <a:solidFill>
                  <a:schemeClr val="accent1"/>
                </a:solidFill>
              </a:rPr>
              <a:t>Chocolate Cake</a:t>
            </a: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Chocolate Sauce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221958" y="1994119"/>
            <a:ext cx="154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French 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Bread Pizza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019113" y="3537563"/>
            <a:ext cx="1887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223625" y="4245600"/>
            <a:ext cx="14661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219450" y="5455775"/>
            <a:ext cx="1486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Pudding of the Day</a:t>
            </a:r>
            <a:endParaRPr sz="10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14400" y="1983949"/>
            <a:ext cx="17529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Salmon </a:t>
            </a:r>
            <a:r>
              <a:rPr lang="en-GB" sz="10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Portion</a:t>
            </a:r>
            <a:endParaRPr sz="10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29489" y="4281509"/>
            <a:ext cx="1752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9350" y="52250"/>
            <a:ext cx="1450683" cy="1339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3593150" y="1163500"/>
            <a:ext cx="29322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11th November - 1st May 2020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86000" y="36200"/>
            <a:ext cx="1465975" cy="144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15813" y="75463"/>
            <a:ext cx="1361700" cy="13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/>
        </p:nvSpPr>
        <p:spPr>
          <a:xfrm>
            <a:off x="1349775" y="6088500"/>
            <a:ext cx="7116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 Breads are always  available daily   </a:t>
            </a:r>
            <a:endParaRPr sz="1400" b="0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0" y="47511"/>
            <a:ext cx="5085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 MENU2019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55" name="Google Shape;155;p2"/>
          <p:cNvGraphicFramePr/>
          <p:nvPr>
            <p:extLst>
              <p:ext uri="{D42A27DB-BD31-4B8C-83A1-F6EECF244321}">
                <p14:modId xmlns:p14="http://schemas.microsoft.com/office/powerpoint/2010/main" val="1682512497"/>
              </p:ext>
            </p:extLst>
          </p:nvPr>
        </p:nvGraphicFramePr>
        <p:xfrm>
          <a:off x="248725" y="1569325"/>
          <a:ext cx="9469425" cy="4451962"/>
        </p:xfrm>
        <a:graphic>
          <a:graphicData uri="http://schemas.openxmlformats.org/drawingml/2006/table">
            <a:tbl>
              <a:tblPr>
                <a:noFill/>
                <a:tableStyleId>{73B079A5-5787-4C18-A360-66F6BA1CD8BE}</a:tableStyleId>
              </a:tblPr>
              <a:tblGrid>
                <a:gridCol w="1087250"/>
                <a:gridCol w="1685450"/>
                <a:gridCol w="1700300"/>
                <a:gridCol w="1756075"/>
                <a:gridCol w="1656175"/>
                <a:gridCol w="1584175"/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</a:tr>
              <a:tr h="15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</a:tr>
              <a:tr h="72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GB" sz="1000" b="1" u="none" strike="noStrike" cap="none" dirty="0" smtClean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 smtClean="0">
                          <a:solidFill>
                            <a:srgbClr val="4F6128"/>
                          </a:solidFill>
                        </a:rPr>
                        <a:t>Chips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</a:rPr>
                        <a:t>Seasonal 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</a:rPr>
                        <a:t>Salad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</a:tr>
              <a:tr h="706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900" b="1" u="none" strike="noStrike" cap="none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28627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6" name="Google Shape;156;p2"/>
          <p:cNvSpPr txBox="1"/>
          <p:nvPr/>
        </p:nvSpPr>
        <p:spPr>
          <a:xfrm>
            <a:off x="128985" y="1144007"/>
            <a:ext cx="2548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8201696" y="2123457"/>
            <a:ext cx="1440300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8231957" y="4533068"/>
            <a:ext cx="158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76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128985" y="637929"/>
            <a:ext cx="5242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1340400" y="4855449"/>
            <a:ext cx="1659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3025200" y="4902150"/>
            <a:ext cx="16497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6485300" y="4867228"/>
            <a:ext cx="164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8157625" y="4867227"/>
            <a:ext cx="1506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1349775" y="1746375"/>
            <a:ext cx="16683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Pizza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1281939" y="3645024"/>
            <a:ext cx="1726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Jacket Potato </a:t>
            </a: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Wedges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281938" y="4363791"/>
            <a:ext cx="1700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324592" y="5494886"/>
            <a:ext cx="16752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Chocolate Brownie with a Glass of Milk or Juice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018125" y="2001825"/>
            <a:ext cx="1668300" cy="16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Day with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Yorkshire Pudding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4720075" y="1969600"/>
            <a:ext cx="1714500" cy="16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Mince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Pie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2988900" y="3706375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 of the Day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2991525" y="4373828"/>
            <a:ext cx="17259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3030025" y="5419150"/>
            <a:ext cx="165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Fruity Rice Pudding 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Whip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4707725" y="3734549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 of the 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4701953" y="4373817"/>
            <a:ext cx="17259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4724400" y="5413750"/>
            <a:ext cx="16950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Mousse Slice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6462775" y="2001825"/>
            <a:ext cx="1668300" cy="18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Day with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Yorkshire Pudding 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6393000" y="3668700"/>
            <a:ext cx="1726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of the 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6429300" y="4397814"/>
            <a:ext cx="172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6454475" y="5465175"/>
            <a:ext cx="1695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Sponge with Custard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8092575" y="2034550"/>
            <a:ext cx="1612800" cy="133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Breaded </a:t>
            </a: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Fish Portion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8117825" y="4330925"/>
            <a:ext cx="1578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8109825" y="5465176"/>
            <a:ext cx="15786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Pudding of the Day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9200" y="98925"/>
            <a:ext cx="1440376" cy="1329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"/>
          <p:cNvSpPr txBox="1"/>
          <p:nvPr/>
        </p:nvSpPr>
        <p:spPr>
          <a:xfrm>
            <a:off x="3727950" y="1219550"/>
            <a:ext cx="2932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11th November - 1st May 2020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25800" y="0"/>
            <a:ext cx="1726826" cy="1563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31950" y="158400"/>
            <a:ext cx="1486200" cy="12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"/>
          <p:cNvSpPr txBox="1"/>
          <p:nvPr/>
        </p:nvSpPr>
        <p:spPr>
          <a:xfrm>
            <a:off x="1360600" y="6106925"/>
            <a:ext cx="8395200" cy="7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 always  available daily   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7" name="Google Shape;217;p3"/>
          <p:cNvSpPr txBox="1"/>
          <p:nvPr/>
        </p:nvSpPr>
        <p:spPr>
          <a:xfrm>
            <a:off x="200474" y="95711"/>
            <a:ext cx="50601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WINTER MENU 2019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18" name="Google Shape;218;p3"/>
          <p:cNvGraphicFramePr/>
          <p:nvPr/>
        </p:nvGraphicFramePr>
        <p:xfrm>
          <a:off x="272480" y="1556792"/>
          <a:ext cx="9433050" cy="4552128"/>
        </p:xfrm>
        <a:graphic>
          <a:graphicData uri="http://schemas.openxmlformats.org/drawingml/2006/table">
            <a:tbl>
              <a:tblPr>
                <a:noFill/>
                <a:tableStyleId>{73B079A5-5787-4C18-A360-66F6BA1CD8BE}</a:tableStyleId>
              </a:tblPr>
              <a:tblGrid>
                <a:gridCol w="1092125"/>
                <a:gridCol w="1775950"/>
                <a:gridCol w="1624975"/>
                <a:gridCol w="1771650"/>
                <a:gridCol w="1656175"/>
                <a:gridCol w="1512175"/>
              </a:tblGrid>
              <a:tr h="427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</a:tr>
              <a:tr h="149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12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4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44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90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7030A0"/>
                          </a:solidFill>
                        </a:rPr>
                        <a:t>Chocolate &amp; Pear Sponge</a:t>
                      </a:r>
                      <a:endParaRPr sz="1000" b="1" u="none" strike="noStrike" cap="none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7030A0"/>
                          </a:solidFill>
                        </a:rPr>
                        <a:t> &amp;</a:t>
                      </a:r>
                      <a:endParaRPr sz="1000" b="1" u="none" strike="noStrike" cap="none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7030A0"/>
                          </a:solidFill>
                        </a:rPr>
                        <a:t> Chocolate Sauce</a:t>
                      </a:r>
                      <a:endParaRPr sz="1000" u="none" strike="noStrike" cap="none"/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9" name="Google Shape;219;p3"/>
          <p:cNvSpPr txBox="1"/>
          <p:nvPr/>
        </p:nvSpPr>
        <p:spPr>
          <a:xfrm>
            <a:off x="109055" y="1112159"/>
            <a:ext cx="2251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  <a:endParaRPr sz="28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0" name="Google Shape;220;p3"/>
          <p:cNvSpPr txBox="1"/>
          <p:nvPr/>
        </p:nvSpPr>
        <p:spPr>
          <a:xfrm>
            <a:off x="109054" y="650624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1" name="Google Shape;221;p3"/>
          <p:cNvSpPr txBox="1"/>
          <p:nvPr/>
        </p:nvSpPr>
        <p:spPr>
          <a:xfrm>
            <a:off x="1379475" y="2015700"/>
            <a:ext cx="1729500" cy="15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Pizza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Wrap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"/>
          <p:cNvSpPr txBox="1"/>
          <p:nvPr/>
        </p:nvSpPr>
        <p:spPr>
          <a:xfrm>
            <a:off x="1381937" y="3573016"/>
            <a:ext cx="1726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Potato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Wedge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1425950" y="4289325"/>
            <a:ext cx="17268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"/>
          <p:cNvSpPr txBox="1"/>
          <p:nvPr/>
        </p:nvSpPr>
        <p:spPr>
          <a:xfrm>
            <a:off x="1390425" y="4734550"/>
            <a:ext cx="1715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"/>
          <p:cNvSpPr txBox="1"/>
          <p:nvPr/>
        </p:nvSpPr>
        <p:spPr>
          <a:xfrm>
            <a:off x="3152800" y="4696126"/>
            <a:ext cx="161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4768050" y="469612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6537175" y="4688525"/>
            <a:ext cx="1700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"/>
          <p:cNvSpPr txBox="1"/>
          <p:nvPr/>
        </p:nvSpPr>
        <p:spPr>
          <a:xfrm>
            <a:off x="8199950" y="4650924"/>
            <a:ext cx="1507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3099150" y="1985238"/>
            <a:ext cx="172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with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Yorkshire Pudding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3152799" y="3611102"/>
            <a:ext cx="1615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Potatoes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Day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3156300" y="4332525"/>
            <a:ext cx="16152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3130750" y="5222225"/>
            <a:ext cx="1640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Homemade Biscuit with a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Glass of Milk or Juice 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4771575" y="1984700"/>
            <a:ext cx="1765500" cy="15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Mince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and Dumplings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4768060" y="3580177"/>
            <a:ext cx="17691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Potatoes of the 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4789625" y="421817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4769800" y="5257750"/>
            <a:ext cx="1725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Cheesecake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Whip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6554450" y="2001625"/>
            <a:ext cx="1636800" cy="15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 with 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Yorkshire Pudding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6537175" y="3565075"/>
            <a:ext cx="1645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Potatoes of the </a:t>
            </a: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"/>
          <p:cNvSpPr txBox="1"/>
          <p:nvPr/>
        </p:nvSpPr>
        <p:spPr>
          <a:xfrm>
            <a:off x="6524168" y="4326655"/>
            <a:ext cx="1649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 txBox="1"/>
          <p:nvPr/>
        </p:nvSpPr>
        <p:spPr>
          <a:xfrm>
            <a:off x="6545800" y="5341625"/>
            <a:ext cx="164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Ginger or Lemon  Cake with Custard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"/>
          <p:cNvSpPr txBox="1"/>
          <p:nvPr/>
        </p:nvSpPr>
        <p:spPr>
          <a:xfrm>
            <a:off x="8199950" y="1984699"/>
            <a:ext cx="14970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8199950" y="3519899"/>
            <a:ext cx="14868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8199950" y="4315426"/>
            <a:ext cx="14970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"/>
          <p:cNvSpPr txBox="1"/>
          <p:nvPr/>
        </p:nvSpPr>
        <p:spPr>
          <a:xfrm>
            <a:off x="8199950" y="5360626"/>
            <a:ext cx="1507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 of the Day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9450" y="98925"/>
            <a:ext cx="1486800" cy="129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"/>
          <p:cNvSpPr txBox="1"/>
          <p:nvPr/>
        </p:nvSpPr>
        <p:spPr>
          <a:xfrm>
            <a:off x="3897313" y="1209900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11th November - 1st May 2020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8" name="Google Shape;268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37875" y="122025"/>
            <a:ext cx="1438676" cy="1248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29525" y="113800"/>
            <a:ext cx="1219087" cy="1248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456</Words>
  <Application>Microsoft Office PowerPoint</Application>
  <PresentationFormat>A4 Paper (210x297 mm)</PresentationFormat>
  <Paragraphs>276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McQuillen</dc:creator>
  <cp:lastModifiedBy>McQuillen, Teresa</cp:lastModifiedBy>
  <cp:revision>8</cp:revision>
  <cp:lastPrinted>2019-10-22T09:45:50Z</cp:lastPrinted>
  <dcterms:modified xsi:type="dcterms:W3CDTF">2019-10-22T09:47:40Z</dcterms:modified>
</cp:coreProperties>
</file>